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73" r:id="rId3"/>
    <p:sldId id="274" r:id="rId4"/>
    <p:sldId id="276" r:id="rId5"/>
    <p:sldId id="277" r:id="rId6"/>
    <p:sldId id="278" r:id="rId7"/>
    <p:sldId id="279" r:id="rId8"/>
    <p:sldId id="303" r:id="rId9"/>
    <p:sldId id="301" r:id="rId10"/>
    <p:sldId id="304" r:id="rId11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FF"/>
    <a:srgbClr val="FEF9F0"/>
    <a:srgbClr val="B88F67"/>
    <a:srgbClr val="F5ED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936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AD9A2-5357-4C70-B981-EA9281406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7CEA5F-89A8-45D5-A13D-27D03CC4AD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E5221-E81A-4026-8EE5-37538859F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6A48D-1C6D-4F43-B9A4-134C8AD5A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87880-0149-4EF5-84DC-B23E40805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7933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4314A-1172-459A-9AAD-543F6051B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0BD7E-A014-4C00-ABD1-00F1FFF21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CB968-41DB-420B-8FD1-E123BBE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332D4-F037-4B8A-AB31-37D081734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AA8C9-8B79-47D6-AA7A-011CBF80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5534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A47793-15ED-40E4-8AA5-E4F242549B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C9C187-6F21-4FF3-907F-A106A3FBAC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393E7-A0D3-45F1-A9CE-117B2A996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3A49-3BA0-4354-AD2A-5662CFE3E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2266D-8E2A-4D03-B6D5-57D871764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95922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57790-EB26-4508-B8AE-75DF770A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77363-835B-4E38-9F61-2874D85D4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B57ED-D172-4E23-B3D7-6D00062D4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9FF2C-6B64-4DC5-8276-6A931F93D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D2A77-D96C-489E-9ED2-F61A692F4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8886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5142D-B27D-44DB-B250-A22FDBCC2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4B720-2B0A-4D18-8332-2BF7C62C7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F4F13-886C-4E3D-8D2C-71195519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6F59F-924B-4463-8D11-69CF5608B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6150E-1EC4-473D-A619-37A3A6A7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4676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E6321-2DD6-4A0F-BEB6-DC4BADE25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B7087-DBD4-457A-A703-09553EBE3F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01D03-4A7D-4BB5-BF71-C2D058E46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C9859-B64D-4322-84F6-0D304C69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01392-B284-4729-9D99-692E100AD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918984-1E22-49A4-BCF1-369675005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504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1C23E-728C-4D4F-919C-A387D5680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FE3BF-64C6-4C0F-9016-E598D6311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3FBA06-E6C2-4969-8493-354675C77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549111-E096-4972-96DF-F3D402403E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80870-982F-40F1-AEFE-8BC47228CF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3442B4-E74B-4416-9D6B-143872385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9B5B96-5FA3-4BE7-B8D1-E093335E5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08CDD8-76CE-478B-8B69-E23343E1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54310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60601-39AC-4437-B925-1FD30A7AD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F0A31F-D5AC-40F1-AB24-3222AF85E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487E6E-66E4-44DE-806C-AD912C9E3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F7BA7-8856-4140-BB28-3D2B9320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32172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4DE696-A5B0-4B4A-AC9D-AF4B1461D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33B8C6-F283-4B4C-AEE2-A301AABD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07F32-C49E-4653-AFE7-A06EA3DD7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3184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500D2-8076-4411-8A2A-BB824D3FC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A24DD-064B-4089-A054-799BB505F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7AAC3-2103-4886-9C43-68E839AF2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DFEDDC-ADBC-4983-BA52-7D82D1904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6F361-FC2D-40AA-B777-2627CF903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AF204-7E8D-44E6-BBD2-1A6D38DB1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8323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62331-A6B1-494F-B932-0D5022BAF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FEF6A3-C571-4A41-9C19-62FD30E3B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0FB61-C925-4DFB-8D67-4CB07796B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105D9-1BCC-41BB-B183-832302C5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7A8290-CAE1-43CB-B0A2-C98B2E924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12C32-26B5-4CAE-880F-C80C227F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576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563C9E-2CCF-4141-9EA4-7C2845FFC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3A59F-9752-408D-8B64-8491437E2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69CE5-5696-425D-ACCB-EE970CE708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CEEDC-98B4-47B2-87BA-93CE2F2181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D186D-4874-45CF-B47A-FE25C37DB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9806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User Profile Template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77D8-26A9-45F2-86BA-3F9BDAF60EBC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1334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Personal Details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FF75FF"/>
                </a:solidFill>
              </a:rPr>
              <a:t>Preferences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859FFB31-BFF5-4CFC-8DAB-D1D9425C5F1C}"/>
              </a:ext>
            </a:extLst>
          </p:cNvPr>
          <p:cNvSpPr/>
          <p:nvPr/>
        </p:nvSpPr>
        <p:spPr>
          <a:xfrm>
            <a:off x="3385210" y="3480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3934189-F965-46DA-97B7-9CA9E9CBEC8B}"/>
              </a:ext>
            </a:extLst>
          </p:cNvPr>
          <p:cNvSpPr/>
          <p:nvPr/>
        </p:nvSpPr>
        <p:spPr>
          <a:xfrm>
            <a:off x="5104649" y="3474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771BEF5B-3FE2-4A95-865E-139F581B0539}"/>
              </a:ext>
            </a:extLst>
          </p:cNvPr>
          <p:cNvSpPr/>
          <p:nvPr/>
        </p:nvSpPr>
        <p:spPr>
          <a:xfrm>
            <a:off x="6687800" y="3569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77243C29-33F9-4739-BA57-D1566432CA96}"/>
              </a:ext>
            </a:extLst>
          </p:cNvPr>
          <p:cNvSpPr/>
          <p:nvPr/>
        </p:nvSpPr>
        <p:spPr>
          <a:xfrm>
            <a:off x="8257244" y="3474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0115A16D-5273-48FD-A41F-113F05ABC3E3}"/>
              </a:ext>
            </a:extLst>
          </p:cNvPr>
          <p:cNvSpPr/>
          <p:nvPr/>
        </p:nvSpPr>
        <p:spPr>
          <a:xfrm>
            <a:off x="9841800" y="3569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C2DDB57-3F4D-4E8B-BA7B-6A08C76001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8267575C-3D96-43AC-A90F-D983A4B28613}"/>
              </a:ext>
            </a:extLst>
          </p:cNvPr>
          <p:cNvSpPr/>
          <p:nvPr/>
        </p:nvSpPr>
        <p:spPr>
          <a:xfrm>
            <a:off x="12066532" y="1482027"/>
            <a:ext cx="113382" cy="522855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86350A7-23A9-4A19-A801-D79E1ED44C58}"/>
              </a:ext>
            </a:extLst>
          </p:cNvPr>
          <p:cNvSpPr txBox="1"/>
          <p:nvPr/>
        </p:nvSpPr>
        <p:spPr>
          <a:xfrm>
            <a:off x="192698" y="2725873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Billing</a:t>
            </a:r>
          </a:p>
        </p:txBody>
      </p:sp>
    </p:spTree>
    <p:extLst>
      <p:ext uri="{BB962C8B-B14F-4D97-AF65-F5344CB8AC3E}">
        <p14:creationId xmlns:p14="http://schemas.microsoft.com/office/powerpoint/2010/main" val="2596644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68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267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530541"/>
      </p:ext>
    </p:extLst>
  </p:cSld>
  <p:clrMapOvr>
    <a:masterClrMapping/>
  </p:clrMapOvr>
  <p:transition spd="slow" advTm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3EA4169-4020-4FEB-952E-B24AC159AA9B}"/>
              </a:ext>
            </a:extLst>
          </p:cNvPr>
          <p:cNvSpPr/>
          <p:nvPr/>
        </p:nvSpPr>
        <p:spPr>
          <a:xfrm>
            <a:off x="2984316" y="1257299"/>
            <a:ext cx="8131359" cy="6305551"/>
          </a:xfrm>
          <a:prstGeom prst="rect">
            <a:avLst/>
          </a:prstGeom>
          <a:solidFill>
            <a:srgbClr val="FEF9F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C8E8D1C-4A8B-4AA8-998D-1DF53156C92F}"/>
              </a:ext>
            </a:extLst>
          </p:cNvPr>
          <p:cNvSpPr/>
          <p:nvPr/>
        </p:nvSpPr>
        <p:spPr>
          <a:xfrm>
            <a:off x="3385210" y="3209656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Upload new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EF6E3E3-005B-4D7B-915C-A73F1B2980C9}"/>
              </a:ext>
            </a:extLst>
          </p:cNvPr>
          <p:cNvSpPr/>
          <p:nvPr/>
        </p:nvSpPr>
        <p:spPr>
          <a:xfrm>
            <a:off x="6680947" y="1771613"/>
            <a:ext cx="148241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BBBB030-CE65-485E-AF75-0B183BA78936}"/>
              </a:ext>
            </a:extLst>
          </p:cNvPr>
          <p:cNvSpPr/>
          <p:nvPr/>
        </p:nvSpPr>
        <p:spPr>
          <a:xfrm>
            <a:off x="8257244" y="1771350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9F1FC4DF-71D9-47C5-B508-B1FA6F6F07D7}"/>
              </a:ext>
            </a:extLst>
          </p:cNvPr>
          <p:cNvSpPr/>
          <p:nvPr/>
        </p:nvSpPr>
        <p:spPr>
          <a:xfrm flipV="1">
            <a:off x="9459355" y="188885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28F10E8-3756-4FDB-96CC-EDF826F21BF4}"/>
              </a:ext>
            </a:extLst>
          </p:cNvPr>
          <p:cNvSpPr/>
          <p:nvPr/>
        </p:nvSpPr>
        <p:spPr>
          <a:xfrm>
            <a:off x="5096466" y="2609346"/>
            <a:ext cx="531624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F564303-D8BE-4359-8CDE-181E50B13C43}"/>
              </a:ext>
            </a:extLst>
          </p:cNvPr>
          <p:cNvSpPr/>
          <p:nvPr/>
        </p:nvSpPr>
        <p:spPr>
          <a:xfrm>
            <a:off x="6421679" y="5581750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BF3AD1-D6CB-445C-A5CF-28C9DFB7379C}"/>
              </a:ext>
            </a:extLst>
          </p:cNvPr>
          <p:cNvSpPr/>
          <p:nvPr/>
        </p:nvSpPr>
        <p:spPr>
          <a:xfrm>
            <a:off x="6421679" y="5987937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870A172-AE60-4E51-AE8D-72EA0A43E57E}"/>
              </a:ext>
            </a:extLst>
          </p:cNvPr>
          <p:cNvSpPr/>
          <p:nvPr/>
        </p:nvSpPr>
        <p:spPr>
          <a:xfrm>
            <a:off x="5068378" y="4762647"/>
            <a:ext cx="534433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Forgotten Password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967EE9AE-93EA-446C-A037-B6C5D7E9C6B2}"/>
              </a:ext>
            </a:extLst>
          </p:cNvPr>
          <p:cNvSpPr/>
          <p:nvPr/>
        </p:nvSpPr>
        <p:spPr>
          <a:xfrm>
            <a:off x="5068379" y="3460861"/>
            <a:ext cx="35870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FF75FF"/>
                </a:solidFill>
              </a:rPr>
              <a:t>Personal Details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717B1FB-A1DC-4D64-9C49-E6D167BD1AB3}"/>
              </a:ext>
            </a:extLst>
          </p:cNvPr>
          <p:cNvSpPr/>
          <p:nvPr/>
        </p:nvSpPr>
        <p:spPr>
          <a:xfrm>
            <a:off x="8774472" y="3474492"/>
            <a:ext cx="162879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60EBF21-18A2-48B6-B8F4-CC4E432DA773}"/>
              </a:ext>
            </a:extLst>
          </p:cNvPr>
          <p:cNvSpPr/>
          <p:nvPr/>
        </p:nvSpPr>
        <p:spPr>
          <a:xfrm>
            <a:off x="9840395" y="1763428"/>
            <a:ext cx="56623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Preferences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6A1B14B-960C-42EA-94D9-52916654943F}"/>
              </a:ext>
            </a:extLst>
          </p:cNvPr>
          <p:cNvSpPr/>
          <p:nvPr/>
        </p:nvSpPr>
        <p:spPr>
          <a:xfrm>
            <a:off x="3391995" y="1774559"/>
            <a:ext cx="1409700" cy="1377684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F5DBCC7-1DB9-40F4-BDE6-82D8CC7DDD74}"/>
              </a:ext>
            </a:extLst>
          </p:cNvPr>
          <p:cNvSpPr/>
          <p:nvPr/>
        </p:nvSpPr>
        <p:spPr>
          <a:xfrm>
            <a:off x="3392745" y="3525965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Delete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0DC49B9-9513-422D-B54D-B4172D449E7F}"/>
              </a:ext>
            </a:extLst>
          </p:cNvPr>
          <p:cNvSpPr/>
          <p:nvPr/>
        </p:nvSpPr>
        <p:spPr>
          <a:xfrm>
            <a:off x="3385210" y="14148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EB2FC3F-AB62-43DA-89CE-1E35C61E6308}"/>
              </a:ext>
            </a:extLst>
          </p:cNvPr>
          <p:cNvSpPr/>
          <p:nvPr/>
        </p:nvSpPr>
        <p:spPr>
          <a:xfrm>
            <a:off x="5104649" y="1771613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BDD00DE6-F481-4707-889D-EA3388CBCD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823" y="5498331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5C73D09-D2BA-41E3-BBC4-16A617F0F5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44" y="5901392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C848223-D37C-4BCA-BC00-EAFEED2CE323}"/>
              </a:ext>
            </a:extLst>
          </p:cNvPr>
          <p:cNvSpPr/>
          <p:nvPr/>
        </p:nvSpPr>
        <p:spPr>
          <a:xfrm>
            <a:off x="5035265" y="5581750"/>
            <a:ext cx="127065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330805F-F608-4E73-BFC8-286A29F701BA}"/>
              </a:ext>
            </a:extLst>
          </p:cNvPr>
          <p:cNvSpPr/>
          <p:nvPr/>
        </p:nvSpPr>
        <p:spPr>
          <a:xfrm>
            <a:off x="5041586" y="6003414"/>
            <a:ext cx="127065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FCB18278-DF0A-4DFE-8907-7028A4350683}"/>
              </a:ext>
            </a:extLst>
          </p:cNvPr>
          <p:cNvSpPr/>
          <p:nvPr/>
        </p:nvSpPr>
        <p:spPr>
          <a:xfrm>
            <a:off x="3391995" y="5579312"/>
            <a:ext cx="1561739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Question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3D2B8B2-C3BC-499C-92EF-EC4032028EF3}"/>
              </a:ext>
            </a:extLst>
          </p:cNvPr>
          <p:cNvSpPr/>
          <p:nvPr/>
        </p:nvSpPr>
        <p:spPr>
          <a:xfrm>
            <a:off x="3402506" y="6003414"/>
            <a:ext cx="1536762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Answer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686B277-6FF6-401D-8F50-4058654EDFFA}"/>
              </a:ext>
            </a:extLst>
          </p:cNvPr>
          <p:cNvSpPr/>
          <p:nvPr/>
        </p:nvSpPr>
        <p:spPr>
          <a:xfrm>
            <a:off x="5507908" y="6978223"/>
            <a:ext cx="1778995" cy="347562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Save Changes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FC472812-8756-4F0A-8A87-1475A79A5845}"/>
              </a:ext>
            </a:extLst>
          </p:cNvPr>
          <p:cNvSpPr/>
          <p:nvPr/>
        </p:nvSpPr>
        <p:spPr>
          <a:xfrm>
            <a:off x="7428689" y="6975568"/>
            <a:ext cx="177899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Discard Changes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A29CB19-36C9-43E7-B0C4-E2E73CFF6B8B}"/>
              </a:ext>
            </a:extLst>
          </p:cNvPr>
          <p:cNvSpPr/>
          <p:nvPr/>
        </p:nvSpPr>
        <p:spPr>
          <a:xfrm>
            <a:off x="5104649" y="14142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FAEB3154-1A6D-4717-9653-632E6637E994}"/>
              </a:ext>
            </a:extLst>
          </p:cNvPr>
          <p:cNvSpPr/>
          <p:nvPr/>
        </p:nvSpPr>
        <p:spPr>
          <a:xfrm>
            <a:off x="6687800" y="14237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4FDD275-0DDB-428B-BE5F-3E9319CB624C}"/>
              </a:ext>
            </a:extLst>
          </p:cNvPr>
          <p:cNvSpPr/>
          <p:nvPr/>
        </p:nvSpPr>
        <p:spPr>
          <a:xfrm>
            <a:off x="8257244" y="14142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B3932D-355F-494F-94A0-780A02B4E052}"/>
              </a:ext>
            </a:extLst>
          </p:cNvPr>
          <p:cNvSpPr/>
          <p:nvPr/>
        </p:nvSpPr>
        <p:spPr>
          <a:xfrm>
            <a:off x="9841800" y="14237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27A345E6-CB4A-4AFB-92B9-ACA212F8154D}"/>
              </a:ext>
            </a:extLst>
          </p:cNvPr>
          <p:cNvSpPr/>
          <p:nvPr/>
        </p:nvSpPr>
        <p:spPr>
          <a:xfrm>
            <a:off x="5070804" y="2261475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Full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91C2FF50-1E28-43C9-B850-2C9BDE14CA55}"/>
              </a:ext>
            </a:extLst>
          </p:cNvPr>
          <p:cNvSpPr/>
          <p:nvPr/>
        </p:nvSpPr>
        <p:spPr>
          <a:xfrm>
            <a:off x="5070804" y="3109412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Email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9E8FC70-478C-462F-BD55-A240F6107F3E}"/>
              </a:ext>
            </a:extLst>
          </p:cNvPr>
          <p:cNvSpPr/>
          <p:nvPr/>
        </p:nvSpPr>
        <p:spPr>
          <a:xfrm>
            <a:off x="7794421" y="4342752"/>
            <a:ext cx="2618293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421AE767-5396-423D-AC0C-1A983D857C04}"/>
              </a:ext>
            </a:extLst>
          </p:cNvPr>
          <p:cNvSpPr/>
          <p:nvPr/>
        </p:nvSpPr>
        <p:spPr>
          <a:xfrm>
            <a:off x="5068379" y="4346894"/>
            <a:ext cx="2618296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C7582A22-1BB7-454E-A2FE-FFD5C35E73F9}"/>
              </a:ext>
            </a:extLst>
          </p:cNvPr>
          <p:cNvSpPr/>
          <p:nvPr/>
        </p:nvSpPr>
        <p:spPr>
          <a:xfrm>
            <a:off x="3402508" y="4338647"/>
            <a:ext cx="139918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Change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FA3D6A66-BB37-45CA-B3C9-84AF71DB489E}"/>
              </a:ext>
            </a:extLst>
          </p:cNvPr>
          <p:cNvSpPr/>
          <p:nvPr/>
        </p:nvSpPr>
        <p:spPr>
          <a:xfrm>
            <a:off x="5070804" y="3961236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250F7572-2BE1-46BC-8425-A93CCC4F19EB}"/>
              </a:ext>
            </a:extLst>
          </p:cNvPr>
          <p:cNvSpPr/>
          <p:nvPr/>
        </p:nvSpPr>
        <p:spPr>
          <a:xfrm>
            <a:off x="7794420" y="3999332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Confirm 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A98E2F75-4DCC-4C2D-9EA7-D94DAF75F88F}"/>
              </a:ext>
            </a:extLst>
          </p:cNvPr>
          <p:cNvSpPr/>
          <p:nvPr/>
        </p:nvSpPr>
        <p:spPr>
          <a:xfrm>
            <a:off x="3402507" y="4762647"/>
            <a:ext cx="1399188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Save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5BF16BCF-EE2D-43F4-8459-2215202F18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6D0876A6-75B5-45C3-BC9F-65124ADC5DBA}"/>
              </a:ext>
            </a:extLst>
          </p:cNvPr>
          <p:cNvSpPr/>
          <p:nvPr/>
        </p:nvSpPr>
        <p:spPr>
          <a:xfrm>
            <a:off x="12066532" y="141950"/>
            <a:ext cx="113382" cy="522855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FBEB92C-A5D2-4975-8DCA-CB7BF31E48DA}"/>
              </a:ext>
            </a:extLst>
          </p:cNvPr>
          <p:cNvSpPr txBox="1"/>
          <p:nvPr/>
        </p:nvSpPr>
        <p:spPr>
          <a:xfrm>
            <a:off x="192698" y="2725873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Billing</a:t>
            </a:r>
          </a:p>
        </p:txBody>
      </p:sp>
    </p:spTree>
    <p:extLst>
      <p:ext uri="{BB962C8B-B14F-4D97-AF65-F5344CB8AC3E}">
        <p14:creationId xmlns:p14="http://schemas.microsoft.com/office/powerpoint/2010/main" val="2600482554"/>
      </p:ext>
    </p:extLst>
  </p:cSld>
  <p:clrMapOvr>
    <a:masterClrMapping/>
  </p:clrMapOvr>
  <p:transition spd="slow" advTm="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FF75FF"/>
                </a:solidFill>
              </a:rPr>
              <a:t>Personal Details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Preferences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09667A2-A401-4F2C-9F98-C96BE15D805F}"/>
              </a:ext>
            </a:extLst>
          </p:cNvPr>
          <p:cNvSpPr/>
          <p:nvPr/>
        </p:nvSpPr>
        <p:spPr>
          <a:xfrm>
            <a:off x="2984316" y="190499"/>
            <a:ext cx="8131359" cy="6305551"/>
          </a:xfrm>
          <a:prstGeom prst="rect">
            <a:avLst/>
          </a:prstGeom>
          <a:solidFill>
            <a:srgbClr val="FEF9F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26F0AAD8-7274-477D-9D33-B0D340C69F0D}"/>
              </a:ext>
            </a:extLst>
          </p:cNvPr>
          <p:cNvSpPr/>
          <p:nvPr/>
        </p:nvSpPr>
        <p:spPr>
          <a:xfrm>
            <a:off x="3385210" y="2142856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Upload new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B19529CA-9821-4C83-B5BA-298EEEB1F72C}"/>
              </a:ext>
            </a:extLst>
          </p:cNvPr>
          <p:cNvSpPr/>
          <p:nvPr/>
        </p:nvSpPr>
        <p:spPr>
          <a:xfrm>
            <a:off x="5096466" y="1542546"/>
            <a:ext cx="531624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6B6E5DFB-3BF7-4F2F-833B-9F3287F50F5D}"/>
              </a:ext>
            </a:extLst>
          </p:cNvPr>
          <p:cNvSpPr/>
          <p:nvPr/>
        </p:nvSpPr>
        <p:spPr>
          <a:xfrm>
            <a:off x="6421679" y="4514950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C14AFF71-C606-4420-B6E3-1C0F4EE17CDD}"/>
              </a:ext>
            </a:extLst>
          </p:cNvPr>
          <p:cNvSpPr/>
          <p:nvPr/>
        </p:nvSpPr>
        <p:spPr>
          <a:xfrm>
            <a:off x="6421679" y="4921137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F9810C7-99EB-4474-8802-DC91D89AE404}"/>
              </a:ext>
            </a:extLst>
          </p:cNvPr>
          <p:cNvSpPr/>
          <p:nvPr/>
        </p:nvSpPr>
        <p:spPr>
          <a:xfrm>
            <a:off x="5068378" y="3695847"/>
            <a:ext cx="534433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Forgotten Password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F9F809FE-66ED-4609-AC83-F34A85606E2F}"/>
              </a:ext>
            </a:extLst>
          </p:cNvPr>
          <p:cNvSpPr/>
          <p:nvPr/>
        </p:nvSpPr>
        <p:spPr>
          <a:xfrm>
            <a:off x="5068379" y="2394061"/>
            <a:ext cx="35870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C506B906-DC2A-4393-B33C-18C792127CEE}"/>
              </a:ext>
            </a:extLst>
          </p:cNvPr>
          <p:cNvSpPr/>
          <p:nvPr/>
        </p:nvSpPr>
        <p:spPr>
          <a:xfrm>
            <a:off x="8774472" y="2407692"/>
            <a:ext cx="162879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EE99968D-40C4-4FBE-853F-293BC8365722}"/>
              </a:ext>
            </a:extLst>
          </p:cNvPr>
          <p:cNvSpPr/>
          <p:nvPr/>
        </p:nvSpPr>
        <p:spPr>
          <a:xfrm>
            <a:off x="3391995" y="707759"/>
            <a:ext cx="1409700" cy="1377684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14B800C6-9F63-4969-AE97-695C28ADA858}"/>
              </a:ext>
            </a:extLst>
          </p:cNvPr>
          <p:cNvSpPr/>
          <p:nvPr/>
        </p:nvSpPr>
        <p:spPr>
          <a:xfrm>
            <a:off x="3392745" y="2459165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Delete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07AEFDF7-3576-49B6-9238-A8E3B568A5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823" y="4431531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7665E85E-AAC0-4CF2-931B-97BA03B7BF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44" y="4834592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DC2461AB-D52D-4CF1-BD74-EFC69AEC9224}"/>
              </a:ext>
            </a:extLst>
          </p:cNvPr>
          <p:cNvSpPr/>
          <p:nvPr/>
        </p:nvSpPr>
        <p:spPr>
          <a:xfrm>
            <a:off x="5035265" y="4514950"/>
            <a:ext cx="127065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EEB3B78C-E9C3-49F1-90C1-6A6BDD3BC787}"/>
              </a:ext>
            </a:extLst>
          </p:cNvPr>
          <p:cNvSpPr/>
          <p:nvPr/>
        </p:nvSpPr>
        <p:spPr>
          <a:xfrm>
            <a:off x="5041586" y="4936614"/>
            <a:ext cx="127065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F2A6B011-3091-4C98-9EBA-BE53F9A021FA}"/>
              </a:ext>
            </a:extLst>
          </p:cNvPr>
          <p:cNvSpPr/>
          <p:nvPr/>
        </p:nvSpPr>
        <p:spPr>
          <a:xfrm>
            <a:off x="3391995" y="4512512"/>
            <a:ext cx="1561739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Question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C703AD67-3158-4E15-AEA7-F1A96D59FDB7}"/>
              </a:ext>
            </a:extLst>
          </p:cNvPr>
          <p:cNvSpPr/>
          <p:nvPr/>
        </p:nvSpPr>
        <p:spPr>
          <a:xfrm>
            <a:off x="3402506" y="4936614"/>
            <a:ext cx="1536762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Answer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35478DFB-FCC9-46FA-B7E5-BDC3251F2EAB}"/>
              </a:ext>
            </a:extLst>
          </p:cNvPr>
          <p:cNvSpPr/>
          <p:nvPr/>
        </p:nvSpPr>
        <p:spPr>
          <a:xfrm>
            <a:off x="5507908" y="5911423"/>
            <a:ext cx="1778995" cy="347562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Save Changes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BA863A3C-17EE-426F-89B6-3FF9B7B7C653}"/>
              </a:ext>
            </a:extLst>
          </p:cNvPr>
          <p:cNvSpPr/>
          <p:nvPr/>
        </p:nvSpPr>
        <p:spPr>
          <a:xfrm>
            <a:off x="7428689" y="5908768"/>
            <a:ext cx="177899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Discard Changes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CA9B8AFA-3B46-4462-A7F7-8973A1535103}"/>
              </a:ext>
            </a:extLst>
          </p:cNvPr>
          <p:cNvSpPr/>
          <p:nvPr/>
        </p:nvSpPr>
        <p:spPr>
          <a:xfrm>
            <a:off x="5070804" y="1194675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Full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FDAC555-907B-4E06-A0B0-9FEBFF6FB931}"/>
              </a:ext>
            </a:extLst>
          </p:cNvPr>
          <p:cNvSpPr/>
          <p:nvPr/>
        </p:nvSpPr>
        <p:spPr>
          <a:xfrm>
            <a:off x="5070804" y="2042612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Email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62E96F22-BB9D-4187-984B-CCD38A4D15D9}"/>
              </a:ext>
            </a:extLst>
          </p:cNvPr>
          <p:cNvSpPr/>
          <p:nvPr/>
        </p:nvSpPr>
        <p:spPr>
          <a:xfrm>
            <a:off x="7794421" y="3275952"/>
            <a:ext cx="2618293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F43CE341-ED2D-40CD-8E66-820A39D460E0}"/>
              </a:ext>
            </a:extLst>
          </p:cNvPr>
          <p:cNvSpPr/>
          <p:nvPr/>
        </p:nvSpPr>
        <p:spPr>
          <a:xfrm>
            <a:off x="5068379" y="3280094"/>
            <a:ext cx="2618296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1E2CAC52-57C6-4CB5-9ECE-FB148EF533FF}"/>
              </a:ext>
            </a:extLst>
          </p:cNvPr>
          <p:cNvSpPr/>
          <p:nvPr/>
        </p:nvSpPr>
        <p:spPr>
          <a:xfrm>
            <a:off x="3402508" y="3271847"/>
            <a:ext cx="139918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Change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CE6D842A-DCE8-4E47-993F-EB01A704AF18}"/>
              </a:ext>
            </a:extLst>
          </p:cNvPr>
          <p:cNvSpPr/>
          <p:nvPr/>
        </p:nvSpPr>
        <p:spPr>
          <a:xfrm>
            <a:off x="5070804" y="2894436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0" name="Rectangle: Rounded Corners 99">
            <a:extLst>
              <a:ext uri="{FF2B5EF4-FFF2-40B4-BE49-F238E27FC236}">
                <a16:creationId xmlns:a16="http://schemas.microsoft.com/office/drawing/2014/main" id="{66C58F18-28AF-429C-877A-CE3ADAC97C48}"/>
              </a:ext>
            </a:extLst>
          </p:cNvPr>
          <p:cNvSpPr/>
          <p:nvPr/>
        </p:nvSpPr>
        <p:spPr>
          <a:xfrm>
            <a:off x="7794420" y="2932532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Confirm 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E8A63DAB-C27D-4990-B281-8B13573C2D9B}"/>
              </a:ext>
            </a:extLst>
          </p:cNvPr>
          <p:cNvSpPr/>
          <p:nvPr/>
        </p:nvSpPr>
        <p:spPr>
          <a:xfrm>
            <a:off x="3402507" y="3695847"/>
            <a:ext cx="1399188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Save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BC83ECCC-C106-49B4-B677-4EC97FCF8DD1}"/>
              </a:ext>
            </a:extLst>
          </p:cNvPr>
          <p:cNvSpPr/>
          <p:nvPr/>
        </p:nvSpPr>
        <p:spPr>
          <a:xfrm>
            <a:off x="6680947" y="704813"/>
            <a:ext cx="148241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4C511885-29AF-45D3-9FBA-BDD831B33560}"/>
              </a:ext>
            </a:extLst>
          </p:cNvPr>
          <p:cNvSpPr/>
          <p:nvPr/>
        </p:nvSpPr>
        <p:spPr>
          <a:xfrm>
            <a:off x="8257244" y="704550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1CF12419-E4C6-40D2-B360-39218542AC89}"/>
              </a:ext>
            </a:extLst>
          </p:cNvPr>
          <p:cNvSpPr/>
          <p:nvPr/>
        </p:nvSpPr>
        <p:spPr>
          <a:xfrm>
            <a:off x="9840395" y="696628"/>
            <a:ext cx="56623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652F3FEB-5926-471C-94E9-D8061C0BA4A7}"/>
              </a:ext>
            </a:extLst>
          </p:cNvPr>
          <p:cNvSpPr/>
          <p:nvPr/>
        </p:nvSpPr>
        <p:spPr>
          <a:xfrm>
            <a:off x="5104649" y="704813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46F27DAD-B6AA-4099-B6CE-652549FB3D25}"/>
              </a:ext>
            </a:extLst>
          </p:cNvPr>
          <p:cNvSpPr/>
          <p:nvPr/>
        </p:nvSpPr>
        <p:spPr>
          <a:xfrm flipV="1">
            <a:off x="9459355" y="82205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859FFB31-BFF5-4CFC-8DAB-D1D9425C5F1C}"/>
              </a:ext>
            </a:extLst>
          </p:cNvPr>
          <p:cNvSpPr/>
          <p:nvPr/>
        </p:nvSpPr>
        <p:spPr>
          <a:xfrm>
            <a:off x="3385210" y="3480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3934189-F965-46DA-97B7-9CA9E9CBEC8B}"/>
              </a:ext>
            </a:extLst>
          </p:cNvPr>
          <p:cNvSpPr/>
          <p:nvPr/>
        </p:nvSpPr>
        <p:spPr>
          <a:xfrm>
            <a:off x="5104649" y="3474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771BEF5B-3FE2-4A95-865E-139F581B0539}"/>
              </a:ext>
            </a:extLst>
          </p:cNvPr>
          <p:cNvSpPr/>
          <p:nvPr/>
        </p:nvSpPr>
        <p:spPr>
          <a:xfrm>
            <a:off x="6687800" y="3569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77243C29-33F9-4739-BA57-D1566432CA96}"/>
              </a:ext>
            </a:extLst>
          </p:cNvPr>
          <p:cNvSpPr/>
          <p:nvPr/>
        </p:nvSpPr>
        <p:spPr>
          <a:xfrm>
            <a:off x="8257244" y="3474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0115A16D-5273-48FD-A41F-113F05ABC3E3}"/>
              </a:ext>
            </a:extLst>
          </p:cNvPr>
          <p:cNvSpPr/>
          <p:nvPr/>
        </p:nvSpPr>
        <p:spPr>
          <a:xfrm>
            <a:off x="9841800" y="3569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C2DDB57-3F4D-4E8B-BA7B-6A08C76001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8267575C-3D96-43AC-A90F-D983A4B28613}"/>
              </a:ext>
            </a:extLst>
          </p:cNvPr>
          <p:cNvSpPr/>
          <p:nvPr/>
        </p:nvSpPr>
        <p:spPr>
          <a:xfrm>
            <a:off x="12066532" y="1482027"/>
            <a:ext cx="113382" cy="522855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624AB08-035E-4A2D-8EB5-69F47F23A6B6}"/>
              </a:ext>
            </a:extLst>
          </p:cNvPr>
          <p:cNvSpPr txBox="1"/>
          <p:nvPr/>
        </p:nvSpPr>
        <p:spPr>
          <a:xfrm>
            <a:off x="192698" y="2725873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Billing</a:t>
            </a:r>
          </a:p>
        </p:txBody>
      </p:sp>
    </p:spTree>
    <p:extLst>
      <p:ext uri="{BB962C8B-B14F-4D97-AF65-F5344CB8AC3E}">
        <p14:creationId xmlns:p14="http://schemas.microsoft.com/office/powerpoint/2010/main" val="290395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75FF"/>
                </a:solidFill>
              </a:rPr>
              <a:t>Personal Details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/>
              <a:t>Preferences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09667A2-A401-4F2C-9F98-C96BE15D805F}"/>
              </a:ext>
            </a:extLst>
          </p:cNvPr>
          <p:cNvSpPr/>
          <p:nvPr/>
        </p:nvSpPr>
        <p:spPr>
          <a:xfrm>
            <a:off x="2984316" y="190499"/>
            <a:ext cx="8131359" cy="6305551"/>
          </a:xfrm>
          <a:prstGeom prst="rect">
            <a:avLst/>
          </a:prstGeom>
          <a:solidFill>
            <a:srgbClr val="FEF9F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26F0AAD8-7274-477D-9D33-B0D340C69F0D}"/>
              </a:ext>
            </a:extLst>
          </p:cNvPr>
          <p:cNvSpPr/>
          <p:nvPr/>
        </p:nvSpPr>
        <p:spPr>
          <a:xfrm>
            <a:off x="3385210" y="2142856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Upload new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B19529CA-9821-4C83-B5BA-298EEEB1F72C}"/>
              </a:ext>
            </a:extLst>
          </p:cNvPr>
          <p:cNvSpPr/>
          <p:nvPr/>
        </p:nvSpPr>
        <p:spPr>
          <a:xfrm>
            <a:off x="5096466" y="1542546"/>
            <a:ext cx="531624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6B6E5DFB-3BF7-4F2F-833B-9F3287F50F5D}"/>
              </a:ext>
            </a:extLst>
          </p:cNvPr>
          <p:cNvSpPr/>
          <p:nvPr/>
        </p:nvSpPr>
        <p:spPr>
          <a:xfrm>
            <a:off x="6421679" y="4514950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C14AFF71-C606-4420-B6E3-1C0F4EE17CDD}"/>
              </a:ext>
            </a:extLst>
          </p:cNvPr>
          <p:cNvSpPr/>
          <p:nvPr/>
        </p:nvSpPr>
        <p:spPr>
          <a:xfrm>
            <a:off x="6421679" y="4921137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F9810C7-99EB-4474-8802-DC91D89AE404}"/>
              </a:ext>
            </a:extLst>
          </p:cNvPr>
          <p:cNvSpPr/>
          <p:nvPr/>
        </p:nvSpPr>
        <p:spPr>
          <a:xfrm>
            <a:off x="5068378" y="3695847"/>
            <a:ext cx="534433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Forgotten Password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F9F809FE-66ED-4609-AC83-F34A85606E2F}"/>
              </a:ext>
            </a:extLst>
          </p:cNvPr>
          <p:cNvSpPr/>
          <p:nvPr/>
        </p:nvSpPr>
        <p:spPr>
          <a:xfrm>
            <a:off x="5068379" y="2394061"/>
            <a:ext cx="35870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C506B906-DC2A-4393-B33C-18C792127CEE}"/>
              </a:ext>
            </a:extLst>
          </p:cNvPr>
          <p:cNvSpPr/>
          <p:nvPr/>
        </p:nvSpPr>
        <p:spPr>
          <a:xfrm>
            <a:off x="8774472" y="2407692"/>
            <a:ext cx="162879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EE99968D-40C4-4FBE-853F-293BC8365722}"/>
              </a:ext>
            </a:extLst>
          </p:cNvPr>
          <p:cNvSpPr/>
          <p:nvPr/>
        </p:nvSpPr>
        <p:spPr>
          <a:xfrm>
            <a:off x="3391995" y="707759"/>
            <a:ext cx="1409700" cy="1377684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14B800C6-9F63-4969-AE97-695C28ADA858}"/>
              </a:ext>
            </a:extLst>
          </p:cNvPr>
          <p:cNvSpPr/>
          <p:nvPr/>
        </p:nvSpPr>
        <p:spPr>
          <a:xfrm>
            <a:off x="3392745" y="2459165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Delete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07AEFDF7-3576-49B6-9238-A8E3B568A5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823" y="4431531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7665E85E-AAC0-4CF2-931B-97BA03B7BF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44" y="4834592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DC2461AB-D52D-4CF1-BD74-EFC69AEC9224}"/>
              </a:ext>
            </a:extLst>
          </p:cNvPr>
          <p:cNvSpPr/>
          <p:nvPr/>
        </p:nvSpPr>
        <p:spPr>
          <a:xfrm>
            <a:off x="5035265" y="4514950"/>
            <a:ext cx="127065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EEB3B78C-E9C3-49F1-90C1-6A6BDD3BC787}"/>
              </a:ext>
            </a:extLst>
          </p:cNvPr>
          <p:cNvSpPr/>
          <p:nvPr/>
        </p:nvSpPr>
        <p:spPr>
          <a:xfrm>
            <a:off x="5041586" y="4936614"/>
            <a:ext cx="127065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F2A6B011-3091-4C98-9EBA-BE53F9A021FA}"/>
              </a:ext>
            </a:extLst>
          </p:cNvPr>
          <p:cNvSpPr/>
          <p:nvPr/>
        </p:nvSpPr>
        <p:spPr>
          <a:xfrm>
            <a:off x="3391995" y="4512512"/>
            <a:ext cx="1561739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Question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C703AD67-3158-4E15-AEA7-F1A96D59FDB7}"/>
              </a:ext>
            </a:extLst>
          </p:cNvPr>
          <p:cNvSpPr/>
          <p:nvPr/>
        </p:nvSpPr>
        <p:spPr>
          <a:xfrm>
            <a:off x="3402506" y="4936614"/>
            <a:ext cx="1536762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Answer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35478DFB-FCC9-46FA-B7E5-BDC3251F2EAB}"/>
              </a:ext>
            </a:extLst>
          </p:cNvPr>
          <p:cNvSpPr/>
          <p:nvPr/>
        </p:nvSpPr>
        <p:spPr>
          <a:xfrm>
            <a:off x="5507908" y="5911423"/>
            <a:ext cx="1778995" cy="347562"/>
          </a:xfrm>
          <a:prstGeom prst="roundRect">
            <a:avLst/>
          </a:prstGeom>
          <a:solidFill>
            <a:srgbClr val="00B05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Save Changes</a:t>
            </a:r>
            <a:endParaRPr lang="en-DE" sz="1400" dirty="0">
              <a:solidFill>
                <a:schemeClr val="bg1"/>
              </a:solidFill>
            </a:endParaRPr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BA863A3C-17EE-426F-89B6-3FF9B7B7C653}"/>
              </a:ext>
            </a:extLst>
          </p:cNvPr>
          <p:cNvSpPr/>
          <p:nvPr/>
        </p:nvSpPr>
        <p:spPr>
          <a:xfrm>
            <a:off x="7428689" y="5908768"/>
            <a:ext cx="177899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Discard Changes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CA9B8AFA-3B46-4462-A7F7-8973A1535103}"/>
              </a:ext>
            </a:extLst>
          </p:cNvPr>
          <p:cNvSpPr/>
          <p:nvPr/>
        </p:nvSpPr>
        <p:spPr>
          <a:xfrm>
            <a:off x="5070804" y="1194675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Full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FDAC555-907B-4E06-A0B0-9FEBFF6FB931}"/>
              </a:ext>
            </a:extLst>
          </p:cNvPr>
          <p:cNvSpPr/>
          <p:nvPr/>
        </p:nvSpPr>
        <p:spPr>
          <a:xfrm>
            <a:off x="5070804" y="2042612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Email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62E96F22-BB9D-4187-984B-CCD38A4D15D9}"/>
              </a:ext>
            </a:extLst>
          </p:cNvPr>
          <p:cNvSpPr/>
          <p:nvPr/>
        </p:nvSpPr>
        <p:spPr>
          <a:xfrm>
            <a:off x="7794421" y="3275952"/>
            <a:ext cx="2618293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F43CE341-ED2D-40CD-8E66-820A39D460E0}"/>
              </a:ext>
            </a:extLst>
          </p:cNvPr>
          <p:cNvSpPr/>
          <p:nvPr/>
        </p:nvSpPr>
        <p:spPr>
          <a:xfrm>
            <a:off x="5068379" y="3280094"/>
            <a:ext cx="2618296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1E2CAC52-57C6-4CB5-9ECE-FB148EF533FF}"/>
              </a:ext>
            </a:extLst>
          </p:cNvPr>
          <p:cNvSpPr/>
          <p:nvPr/>
        </p:nvSpPr>
        <p:spPr>
          <a:xfrm>
            <a:off x="3402508" y="3271847"/>
            <a:ext cx="139918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Change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CE6D842A-DCE8-4E47-993F-EB01A704AF18}"/>
              </a:ext>
            </a:extLst>
          </p:cNvPr>
          <p:cNvSpPr/>
          <p:nvPr/>
        </p:nvSpPr>
        <p:spPr>
          <a:xfrm>
            <a:off x="5070804" y="2894436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0" name="Rectangle: Rounded Corners 99">
            <a:extLst>
              <a:ext uri="{FF2B5EF4-FFF2-40B4-BE49-F238E27FC236}">
                <a16:creationId xmlns:a16="http://schemas.microsoft.com/office/drawing/2014/main" id="{66C58F18-28AF-429C-877A-CE3ADAC97C48}"/>
              </a:ext>
            </a:extLst>
          </p:cNvPr>
          <p:cNvSpPr/>
          <p:nvPr/>
        </p:nvSpPr>
        <p:spPr>
          <a:xfrm>
            <a:off x="7794420" y="2932532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Confirm 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E8A63DAB-C27D-4990-B281-8B13573C2D9B}"/>
              </a:ext>
            </a:extLst>
          </p:cNvPr>
          <p:cNvSpPr/>
          <p:nvPr/>
        </p:nvSpPr>
        <p:spPr>
          <a:xfrm>
            <a:off x="3402507" y="3695847"/>
            <a:ext cx="1399188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Save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BC83ECCC-C106-49B4-B677-4EC97FCF8DD1}"/>
              </a:ext>
            </a:extLst>
          </p:cNvPr>
          <p:cNvSpPr/>
          <p:nvPr/>
        </p:nvSpPr>
        <p:spPr>
          <a:xfrm>
            <a:off x="6680947" y="704813"/>
            <a:ext cx="148241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4C511885-29AF-45D3-9FBA-BDD831B33560}"/>
              </a:ext>
            </a:extLst>
          </p:cNvPr>
          <p:cNvSpPr/>
          <p:nvPr/>
        </p:nvSpPr>
        <p:spPr>
          <a:xfrm>
            <a:off x="8257244" y="704550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1CF12419-E4C6-40D2-B360-39218542AC89}"/>
              </a:ext>
            </a:extLst>
          </p:cNvPr>
          <p:cNvSpPr/>
          <p:nvPr/>
        </p:nvSpPr>
        <p:spPr>
          <a:xfrm>
            <a:off x="9840395" y="696628"/>
            <a:ext cx="56623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652F3FEB-5926-471C-94E9-D8061C0BA4A7}"/>
              </a:ext>
            </a:extLst>
          </p:cNvPr>
          <p:cNvSpPr/>
          <p:nvPr/>
        </p:nvSpPr>
        <p:spPr>
          <a:xfrm>
            <a:off x="5104649" y="704813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46F27DAD-B6AA-4099-B6CE-652549FB3D25}"/>
              </a:ext>
            </a:extLst>
          </p:cNvPr>
          <p:cNvSpPr/>
          <p:nvPr/>
        </p:nvSpPr>
        <p:spPr>
          <a:xfrm flipV="1">
            <a:off x="9459355" y="82205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859FFB31-BFF5-4CFC-8DAB-D1D9425C5F1C}"/>
              </a:ext>
            </a:extLst>
          </p:cNvPr>
          <p:cNvSpPr/>
          <p:nvPr/>
        </p:nvSpPr>
        <p:spPr>
          <a:xfrm>
            <a:off x="3385210" y="3480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3934189-F965-46DA-97B7-9CA9E9CBEC8B}"/>
              </a:ext>
            </a:extLst>
          </p:cNvPr>
          <p:cNvSpPr/>
          <p:nvPr/>
        </p:nvSpPr>
        <p:spPr>
          <a:xfrm>
            <a:off x="5104649" y="3474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771BEF5B-3FE2-4A95-865E-139F581B0539}"/>
              </a:ext>
            </a:extLst>
          </p:cNvPr>
          <p:cNvSpPr/>
          <p:nvPr/>
        </p:nvSpPr>
        <p:spPr>
          <a:xfrm>
            <a:off x="6687800" y="3569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77243C29-33F9-4739-BA57-D1566432CA96}"/>
              </a:ext>
            </a:extLst>
          </p:cNvPr>
          <p:cNvSpPr/>
          <p:nvPr/>
        </p:nvSpPr>
        <p:spPr>
          <a:xfrm>
            <a:off x="8257244" y="3474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0115A16D-5273-48FD-A41F-113F05ABC3E3}"/>
              </a:ext>
            </a:extLst>
          </p:cNvPr>
          <p:cNvSpPr/>
          <p:nvPr/>
        </p:nvSpPr>
        <p:spPr>
          <a:xfrm>
            <a:off x="9841800" y="3569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C2DDB57-3F4D-4E8B-BA7B-6A08C76001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8267575C-3D96-43AC-A90F-D983A4B28613}"/>
              </a:ext>
            </a:extLst>
          </p:cNvPr>
          <p:cNvSpPr/>
          <p:nvPr/>
        </p:nvSpPr>
        <p:spPr>
          <a:xfrm>
            <a:off x="12066532" y="1482027"/>
            <a:ext cx="113382" cy="522855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539175F-C6EC-4FF5-9789-DA225442809A}"/>
              </a:ext>
            </a:extLst>
          </p:cNvPr>
          <p:cNvSpPr txBox="1"/>
          <p:nvPr/>
        </p:nvSpPr>
        <p:spPr>
          <a:xfrm>
            <a:off x="192698" y="2725873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Billing</a:t>
            </a:r>
          </a:p>
        </p:txBody>
      </p:sp>
    </p:spTree>
    <p:extLst>
      <p:ext uri="{BB962C8B-B14F-4D97-AF65-F5344CB8AC3E}">
        <p14:creationId xmlns:p14="http://schemas.microsoft.com/office/powerpoint/2010/main" val="14442859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Personal Details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u="sng" dirty="0">
                <a:solidFill>
                  <a:srgbClr val="FF75FF"/>
                </a:solidFill>
              </a:rPr>
              <a:t>Preferences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859FFB31-BFF5-4CFC-8DAB-D1D9425C5F1C}"/>
              </a:ext>
            </a:extLst>
          </p:cNvPr>
          <p:cNvSpPr/>
          <p:nvPr/>
        </p:nvSpPr>
        <p:spPr>
          <a:xfrm>
            <a:off x="3385210" y="3480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3934189-F965-46DA-97B7-9CA9E9CBEC8B}"/>
              </a:ext>
            </a:extLst>
          </p:cNvPr>
          <p:cNvSpPr/>
          <p:nvPr/>
        </p:nvSpPr>
        <p:spPr>
          <a:xfrm>
            <a:off x="5104649" y="3474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771BEF5B-3FE2-4A95-865E-139F581B0539}"/>
              </a:ext>
            </a:extLst>
          </p:cNvPr>
          <p:cNvSpPr/>
          <p:nvPr/>
        </p:nvSpPr>
        <p:spPr>
          <a:xfrm>
            <a:off x="6687800" y="3569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77243C29-33F9-4739-BA57-D1566432CA96}"/>
              </a:ext>
            </a:extLst>
          </p:cNvPr>
          <p:cNvSpPr/>
          <p:nvPr/>
        </p:nvSpPr>
        <p:spPr>
          <a:xfrm>
            <a:off x="8257244" y="3474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0115A16D-5273-48FD-A41F-113F05ABC3E3}"/>
              </a:ext>
            </a:extLst>
          </p:cNvPr>
          <p:cNvSpPr/>
          <p:nvPr/>
        </p:nvSpPr>
        <p:spPr>
          <a:xfrm>
            <a:off x="9841800" y="3569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C2DDB57-3F4D-4E8B-BA7B-6A08C76001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8267575C-3D96-43AC-A90F-D983A4B28613}"/>
              </a:ext>
            </a:extLst>
          </p:cNvPr>
          <p:cNvSpPr/>
          <p:nvPr/>
        </p:nvSpPr>
        <p:spPr>
          <a:xfrm>
            <a:off x="12066532" y="1482027"/>
            <a:ext cx="113382" cy="5228555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A733E2D-4AD6-47B9-ADF2-0FBC3BF29EB4}"/>
              </a:ext>
            </a:extLst>
          </p:cNvPr>
          <p:cNvSpPr txBox="1"/>
          <p:nvPr/>
        </p:nvSpPr>
        <p:spPr>
          <a:xfrm>
            <a:off x="192698" y="2725873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Billing</a:t>
            </a:r>
          </a:p>
        </p:txBody>
      </p:sp>
    </p:spTree>
    <p:extLst>
      <p:ext uri="{BB962C8B-B14F-4D97-AF65-F5344CB8AC3E}">
        <p14:creationId xmlns:p14="http://schemas.microsoft.com/office/powerpoint/2010/main" val="2992520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530</Words>
  <Application>Microsoft Office PowerPoint</Application>
  <PresentationFormat>Widescreen</PresentationFormat>
  <Paragraphs>206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14</cp:revision>
  <dcterms:created xsi:type="dcterms:W3CDTF">2024-12-03T07:50:03Z</dcterms:created>
  <dcterms:modified xsi:type="dcterms:W3CDTF">2024-12-03T13:49:59Z</dcterms:modified>
</cp:coreProperties>
</file>

<file path=docProps/thumbnail.jpeg>
</file>